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5"/>
  </p:notesMasterIdLst>
  <p:sldIdLst>
    <p:sldId id="273" r:id="rId3"/>
    <p:sldId id="275" r:id="rId4"/>
    <p:sldId id="276" r:id="rId5"/>
    <p:sldId id="277" r:id="rId6"/>
    <p:sldId id="278" r:id="rId7"/>
    <p:sldId id="279" r:id="rId8"/>
    <p:sldId id="280" r:id="rId9"/>
    <p:sldId id="281" r:id="rId10"/>
    <p:sldId id="282" r:id="rId11"/>
    <p:sldId id="283" r:id="rId12"/>
    <p:sldId id="284" r:id="rId13"/>
    <p:sldId id="285"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9 and 10</a:t>
            </a:r>
            <a:endParaRPr lang="en-US" dirty="0"/>
          </a:p>
        </p:txBody>
      </p:sp>
      <p:sp>
        <p:nvSpPr>
          <p:cNvPr id="2" name="Sous-titre 1"/>
          <p:cNvSpPr>
            <a:spLocks noGrp="1"/>
          </p:cNvSpPr>
          <p:nvPr>
            <p:ph type="subTitle" idx="1"/>
          </p:nvPr>
        </p:nvSpPr>
        <p:spPr>
          <a:xfrm>
            <a:off x="981616" y="4218302"/>
            <a:ext cx="7262792" cy="753525"/>
          </a:xfrm>
        </p:spPr>
        <p:txBody>
          <a:bodyPr>
            <a:normAutofit fontScale="77500" lnSpcReduction="20000"/>
          </a:bodyPr>
          <a:lstStyle/>
          <a:p>
            <a:pPr algn="ctr">
              <a:lnSpc>
                <a:spcPct val="115000"/>
              </a:lnSpc>
              <a:spcAft>
                <a:spcPts val="1000"/>
              </a:spcAft>
            </a:pPr>
            <a:r>
              <a:rPr lang="en-AU" b="1" i="1" dirty="0" smtClean="0">
                <a:latin typeface="Calibri"/>
                <a:ea typeface="Calibri"/>
                <a:cs typeface="Times New Roman"/>
              </a:rPr>
              <a:t>Commercial and soft rock, and punk and new wave</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Commercial and soft rock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late 1960s and early 1970s saw the rise of an introspective style collectively known as soft rock. Largely performed by singer-songwriters on guitar or piano, songs were highly crafted and generally contained more adult lyrics. Elton John (pictured right) personified the commercial soft rock sound.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0" name="Picture 9" descr="0902-9780170261739.jpg"/>
          <p:cNvPicPr>
            <a:picLocks noChangeAspect="1"/>
          </p:cNvPicPr>
          <p:nvPr/>
        </p:nvPicPr>
        <p:blipFill>
          <a:blip r:embed="rId2" cstate="screen"/>
          <a:stretch>
            <a:fillRect/>
          </a:stretch>
        </p:blipFill>
        <p:spPr>
          <a:xfrm>
            <a:off x="5102920" y="1772816"/>
            <a:ext cx="2997472" cy="4399702"/>
          </a:xfrm>
          <a:prstGeom prst="rect">
            <a:avLst/>
          </a:prstGeom>
        </p:spPr>
      </p:pic>
      <p:sp>
        <p:nvSpPr>
          <p:cNvPr id="7" name="Rectangle 6"/>
          <p:cNvSpPr/>
          <p:nvPr/>
        </p:nvSpPr>
        <p:spPr>
          <a:xfrm>
            <a:off x="5030948" y="6165884"/>
            <a:ext cx="3132906" cy="215444"/>
          </a:xfrm>
          <a:prstGeom prst="rect">
            <a:avLst/>
          </a:prstGeom>
        </p:spPr>
        <p:txBody>
          <a:bodyPr wrap="square">
            <a:spAutoFit/>
          </a:bodyPr>
          <a:lstStyle/>
          <a:p>
            <a:r>
              <a:rPr lang="en-AU" sz="800" dirty="0" err="1"/>
              <a:t>Alamy</a:t>
            </a:r>
            <a:r>
              <a:rPr lang="en-AU" sz="800" dirty="0"/>
              <a:t>/Trinity Mirror/</a:t>
            </a:r>
            <a:r>
              <a:rPr lang="en-AU" sz="800" dirty="0" err="1"/>
              <a:t>Mirrorpix</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Close harmony vocals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Many soft rock songs featured close harmony vocals with lush backings. The brother and sister group the Carpenters (pictured right) excelled in this style.</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0903-9780170261739.jpg"/>
          <p:cNvPicPr>
            <a:picLocks noChangeAspect="1"/>
          </p:cNvPicPr>
          <p:nvPr/>
        </p:nvPicPr>
        <p:blipFill>
          <a:blip r:embed="rId2" cstate="screen"/>
          <a:stretch>
            <a:fillRect/>
          </a:stretch>
        </p:blipFill>
        <p:spPr>
          <a:xfrm>
            <a:off x="5271914" y="1772816"/>
            <a:ext cx="3107246" cy="4176464"/>
          </a:xfrm>
          <a:prstGeom prst="rect">
            <a:avLst/>
          </a:prstGeom>
        </p:spPr>
      </p:pic>
      <p:sp>
        <p:nvSpPr>
          <p:cNvPr id="10" name="Rectangle 9"/>
          <p:cNvSpPr/>
          <p:nvPr/>
        </p:nvSpPr>
        <p:spPr>
          <a:xfrm>
            <a:off x="5220072" y="5949280"/>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ABBA</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Arguably the most successful soft rock group of the 1970s were the Swedish group ABBA(pictured right). Hugely popular in Australia, they produced hit after hit throughout the 1970s, including the critically acclaimed ‘Dancing Queen’.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0" name="Picture 9" descr="0905-9780170261739.jpg"/>
          <p:cNvPicPr>
            <a:picLocks noChangeAspect="1"/>
          </p:cNvPicPr>
          <p:nvPr/>
        </p:nvPicPr>
        <p:blipFill>
          <a:blip r:embed="rId2" cstate="screen"/>
          <a:stretch>
            <a:fillRect/>
          </a:stretch>
        </p:blipFill>
        <p:spPr>
          <a:xfrm>
            <a:off x="5004048" y="1772816"/>
            <a:ext cx="3418562" cy="3384376"/>
          </a:xfrm>
          <a:prstGeom prst="rect">
            <a:avLst/>
          </a:prstGeom>
        </p:spPr>
      </p:pic>
      <p:sp>
        <p:nvSpPr>
          <p:cNvPr id="7" name="Rectangle 6"/>
          <p:cNvSpPr/>
          <p:nvPr/>
        </p:nvSpPr>
        <p:spPr>
          <a:xfrm>
            <a:off x="4932040" y="5157192"/>
            <a:ext cx="3132906" cy="215444"/>
          </a:xfrm>
          <a:prstGeom prst="rect">
            <a:avLst/>
          </a:prstGeom>
        </p:spPr>
        <p:txBody>
          <a:bodyPr wrap="square">
            <a:spAutoFit/>
          </a:bodyPr>
          <a:lstStyle/>
          <a:p>
            <a:r>
              <a:rPr lang="en-AU" sz="800" dirty="0" err="1"/>
              <a:t>Alamy</a:t>
            </a:r>
            <a:r>
              <a:rPr lang="en-AU" sz="800" dirty="0"/>
              <a:t>/AF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Michael Jackson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In the 1980s soft rock began to incorporate the disco beat and synthesised instruments. These came together in the most successful album of all time, ‘Thriller’, by Michael Jackson (pictured right). ‘Thriller’ is reputed to have saved the recording industry in the 1980s as record sales declined.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11" name="Picture 10" descr="0914-9780170261739.jpg"/>
          <p:cNvPicPr>
            <a:picLocks noChangeAspect="1"/>
          </p:cNvPicPr>
          <p:nvPr/>
        </p:nvPicPr>
        <p:blipFill>
          <a:blip r:embed="rId2" cstate="screen"/>
          <a:srcRect/>
          <a:stretch>
            <a:fillRect/>
          </a:stretch>
        </p:blipFill>
        <p:spPr>
          <a:xfrm>
            <a:off x="5004048" y="1772816"/>
            <a:ext cx="3384376" cy="3384376"/>
          </a:xfrm>
          <a:prstGeom prst="rect">
            <a:avLst/>
          </a:prstGeom>
        </p:spPr>
      </p:pic>
      <p:sp>
        <p:nvSpPr>
          <p:cNvPr id="7" name="Rectangle 6"/>
          <p:cNvSpPr/>
          <p:nvPr/>
        </p:nvSpPr>
        <p:spPr>
          <a:xfrm>
            <a:off x="4932040" y="5157192"/>
            <a:ext cx="3132906" cy="215444"/>
          </a:xfrm>
          <a:prstGeom prst="rect">
            <a:avLst/>
          </a:prstGeom>
        </p:spPr>
        <p:txBody>
          <a:bodyPr wrap="square">
            <a:spAutoFit/>
          </a:bodyPr>
          <a:lstStyle/>
          <a:p>
            <a:r>
              <a:rPr lang="en-AU" sz="800" dirty="0" err="1" smtClean="0"/>
              <a:t>Alamy</a:t>
            </a:r>
            <a:r>
              <a:rPr lang="en-AU" sz="800" dirty="0" smtClean="0"/>
              <a:t>/CBW</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Kylie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 enduring Australian artist who captured the 1980s post-disco commercial sound was Kylie </a:t>
            </a:r>
            <a:r>
              <a:rPr lang="en-AU" sz="1900" dirty="0" err="1" smtClean="0"/>
              <a:t>Minogue</a:t>
            </a:r>
            <a:r>
              <a:rPr lang="en-AU" sz="1900" dirty="0" smtClean="0"/>
              <a:t> (pictured right). She has continued to release songs to critical acclaim for over 30 years.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7" name="Picture 6" descr="0917-9780170261739.jpg"/>
          <p:cNvPicPr>
            <a:picLocks noChangeAspect="1"/>
          </p:cNvPicPr>
          <p:nvPr/>
        </p:nvPicPr>
        <p:blipFill>
          <a:blip r:embed="rId2" cstate="screen"/>
          <a:srcRect/>
          <a:stretch>
            <a:fillRect/>
          </a:stretch>
        </p:blipFill>
        <p:spPr>
          <a:xfrm>
            <a:off x="5004048" y="1772816"/>
            <a:ext cx="3096344" cy="4320480"/>
          </a:xfrm>
          <a:prstGeom prst="rect">
            <a:avLst/>
          </a:prstGeom>
        </p:spPr>
      </p:pic>
      <p:sp>
        <p:nvSpPr>
          <p:cNvPr id="10" name="Rectangle 9"/>
          <p:cNvSpPr/>
          <p:nvPr/>
        </p:nvSpPr>
        <p:spPr>
          <a:xfrm>
            <a:off x="4932040" y="6076784"/>
            <a:ext cx="3132906" cy="215444"/>
          </a:xfrm>
          <a:prstGeom prst="rect">
            <a:avLst/>
          </a:prstGeom>
        </p:spPr>
        <p:txBody>
          <a:bodyPr wrap="square">
            <a:spAutoFit/>
          </a:bodyPr>
          <a:lstStyle/>
          <a:p>
            <a:r>
              <a:rPr lang="en-AU" sz="800" dirty="0"/>
              <a:t>Corbis/Stephane </a:t>
            </a:r>
            <a:r>
              <a:rPr lang="en-AU" sz="800" dirty="0" err="1"/>
              <a:t>Cardinale</a:t>
            </a:r>
            <a:r>
              <a:rPr lang="en-AU" sz="800" dirty="0"/>
              <a:t>/</a:t>
            </a:r>
            <a:r>
              <a:rPr lang="en-AU" sz="800" dirty="0" err="1"/>
              <a:t>Sygma</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DIY music</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Around 1975, a new generation of listeners was becoming increasingly unhappy with popular music. They longed for something simpler, and rejected many of the established artists and styles. They led a return to DIY (do it yourself) musical ideals. At the forefront was the British band the Sex Pistols (pictured right).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10" name="Picture 9" descr="1006-9780170261739.jpg"/>
          <p:cNvPicPr>
            <a:picLocks noChangeAspect="1"/>
          </p:cNvPicPr>
          <p:nvPr/>
        </p:nvPicPr>
        <p:blipFill>
          <a:blip r:embed="rId2" cstate="screen"/>
          <a:stretch>
            <a:fillRect/>
          </a:stretch>
        </p:blipFill>
        <p:spPr>
          <a:xfrm>
            <a:off x="5004049" y="1772817"/>
            <a:ext cx="3514486" cy="2376264"/>
          </a:xfrm>
          <a:prstGeom prst="rect">
            <a:avLst/>
          </a:prstGeom>
        </p:spPr>
      </p:pic>
      <p:sp>
        <p:nvSpPr>
          <p:cNvPr id="7" name="Rectangle 6"/>
          <p:cNvSpPr/>
          <p:nvPr/>
        </p:nvSpPr>
        <p:spPr>
          <a:xfrm>
            <a:off x="4932040" y="4131988"/>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Punk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Sex Pistols set out to deliberately shock audiences with short, sharp violent songs played at a frantic pace with full stun amplifier settings and shouted provocative lyrics. This style became known as punk music. They were joined by other bands including the Clash.</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7" name="Picture 6" descr="1002-9780170261739.jpg"/>
          <p:cNvPicPr>
            <a:picLocks noChangeAspect="1"/>
          </p:cNvPicPr>
          <p:nvPr/>
        </p:nvPicPr>
        <p:blipFill>
          <a:blip r:embed="rId2" cstate="screen"/>
          <a:stretch>
            <a:fillRect/>
          </a:stretch>
        </p:blipFill>
        <p:spPr>
          <a:xfrm>
            <a:off x="5004048" y="1772816"/>
            <a:ext cx="3462854" cy="3528392"/>
          </a:xfrm>
          <a:prstGeom prst="rect">
            <a:avLst/>
          </a:prstGeom>
        </p:spPr>
      </p:pic>
      <p:sp>
        <p:nvSpPr>
          <p:cNvPr id="10" name="Rectangle 9"/>
          <p:cNvSpPr/>
          <p:nvPr/>
        </p:nvSpPr>
        <p:spPr>
          <a:xfrm>
            <a:off x="4932040" y="5284696"/>
            <a:ext cx="3132906" cy="215444"/>
          </a:xfrm>
          <a:prstGeom prst="rect">
            <a:avLst/>
          </a:prstGeom>
        </p:spPr>
        <p:txBody>
          <a:bodyPr wrap="square">
            <a:spAutoFit/>
          </a:bodyPr>
          <a:lstStyle/>
          <a:p>
            <a:r>
              <a:rPr lang="en-AU" sz="800" dirty="0"/>
              <a:t>Getty Images/</a:t>
            </a:r>
            <a:r>
              <a:rPr lang="en-AU" sz="800" dirty="0" err="1"/>
              <a:t>Hulton</a:t>
            </a:r>
            <a:r>
              <a:rPr lang="en-AU" sz="800" dirty="0"/>
              <a:t>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American punk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Although punk reached its peak in Britain, it really had its origins in America in the late 1960s with artists such as Lou Reed and </a:t>
            </a:r>
            <a:r>
              <a:rPr lang="en-AU" sz="1900" dirty="0" err="1" smtClean="0"/>
              <a:t>Iggy</a:t>
            </a:r>
            <a:r>
              <a:rPr lang="en-AU" sz="1900" dirty="0" smtClean="0"/>
              <a:t> Pop, and groups such as Television, the Patti Smith Group, and the Ramones. The Ramones (pictured right) typified the style in songs such as ‘I </a:t>
            </a:r>
            <a:r>
              <a:rPr lang="en-AU" sz="1900" dirty="0" err="1" smtClean="0"/>
              <a:t>Wanna</a:t>
            </a:r>
            <a:r>
              <a:rPr lang="en-AU" sz="1900" dirty="0" smtClean="0"/>
              <a:t> Be Sedated’.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10" name="Picture 9" descr="1011-9780170261739.jpg"/>
          <p:cNvPicPr>
            <a:picLocks noChangeAspect="1"/>
          </p:cNvPicPr>
          <p:nvPr/>
        </p:nvPicPr>
        <p:blipFill>
          <a:blip r:embed="rId2" cstate="screen"/>
          <a:stretch>
            <a:fillRect/>
          </a:stretch>
        </p:blipFill>
        <p:spPr>
          <a:xfrm>
            <a:off x="5004048" y="1772816"/>
            <a:ext cx="3464493" cy="2304256"/>
          </a:xfrm>
          <a:prstGeom prst="rect">
            <a:avLst/>
          </a:prstGeom>
        </p:spPr>
      </p:pic>
      <p:sp>
        <p:nvSpPr>
          <p:cNvPr id="7" name="Rectangle 6"/>
          <p:cNvSpPr/>
          <p:nvPr/>
        </p:nvSpPr>
        <p:spPr>
          <a:xfrm>
            <a:off x="4932040" y="4056340"/>
            <a:ext cx="3132906" cy="215444"/>
          </a:xfrm>
          <a:prstGeom prst="rect">
            <a:avLst/>
          </a:prstGeom>
        </p:spPr>
        <p:txBody>
          <a:bodyPr wrap="square">
            <a:spAutoFit/>
          </a:bodyPr>
          <a:lstStyle/>
          <a:p>
            <a:r>
              <a:rPr lang="en-AU" sz="800" dirty="0"/>
              <a:t>Getty Images/Tom Hill/</a:t>
            </a:r>
            <a:r>
              <a:rPr lang="en-AU" sz="800" dirty="0" err="1"/>
              <a:t>WireImage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punk</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 also embraced the punk revolution. Brisbane band the Saints (pictured right) produced arguably the archetypal punk song ‘I’m Stranded’ which summed up the feelings of angst and disillusionment felt by many of the younger generation.</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7" name="Picture 6" descr="1012-9780170261739.jpg"/>
          <p:cNvPicPr>
            <a:picLocks noChangeAspect="1"/>
          </p:cNvPicPr>
          <p:nvPr/>
        </p:nvPicPr>
        <p:blipFill>
          <a:blip r:embed="rId2" cstate="screen"/>
          <a:stretch>
            <a:fillRect/>
          </a:stretch>
        </p:blipFill>
        <p:spPr>
          <a:xfrm>
            <a:off x="5004048" y="1772816"/>
            <a:ext cx="3439168" cy="2880320"/>
          </a:xfrm>
          <a:prstGeom prst="rect">
            <a:avLst/>
          </a:prstGeom>
        </p:spPr>
      </p:pic>
      <p:sp>
        <p:nvSpPr>
          <p:cNvPr id="10" name="Rectangle 9"/>
          <p:cNvSpPr/>
          <p:nvPr/>
        </p:nvSpPr>
        <p:spPr>
          <a:xfrm>
            <a:off x="4932040" y="4632984"/>
            <a:ext cx="3132906" cy="215444"/>
          </a:xfrm>
          <a:prstGeom prst="rect">
            <a:avLst/>
          </a:prstGeom>
        </p:spPr>
        <p:txBody>
          <a:bodyPr wrap="square">
            <a:spAutoFit/>
          </a:bodyPr>
          <a:lstStyle/>
          <a:p>
            <a:r>
              <a:rPr lang="en-AU" sz="800" dirty="0"/>
              <a:t>Corbis/Gary Ede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New wave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frantic energy of punk and its hedonistic lifestyle could not be sustained, and it eventually evolved into a more polished musical style known as New Wave. Bands such as Blondie (pictured right) played short, sharp highly polished and often emotionally detached songs such as ‘Heart of Glass’.</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10" name="Picture 9" descr="1016-9780170261739.jpg"/>
          <p:cNvPicPr>
            <a:picLocks noChangeAspect="1"/>
          </p:cNvPicPr>
          <p:nvPr/>
        </p:nvPicPr>
        <p:blipFill>
          <a:blip r:embed="rId2" cstate="screen"/>
          <a:stretch>
            <a:fillRect/>
          </a:stretch>
        </p:blipFill>
        <p:spPr>
          <a:xfrm>
            <a:off x="5004048" y="1772816"/>
            <a:ext cx="3418896" cy="2304256"/>
          </a:xfrm>
          <a:prstGeom prst="rect">
            <a:avLst/>
          </a:prstGeom>
        </p:spPr>
      </p:pic>
      <p:sp>
        <p:nvSpPr>
          <p:cNvPr id="7" name="Rectangle 6"/>
          <p:cNvSpPr/>
          <p:nvPr/>
        </p:nvSpPr>
        <p:spPr>
          <a:xfrm>
            <a:off x="4932040" y="4060560"/>
            <a:ext cx="3132906" cy="215444"/>
          </a:xfrm>
          <a:prstGeom prst="rect">
            <a:avLst/>
          </a:prstGeom>
        </p:spPr>
        <p:txBody>
          <a:bodyPr wrap="square">
            <a:spAutoFit/>
          </a:bodyPr>
          <a:lstStyle/>
          <a:p>
            <a:r>
              <a:rPr lang="en-AU" sz="800" dirty="0"/>
              <a:t>Getty Images/Maureen Donaldson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Post-punk</a:t>
            </a:r>
            <a:endParaRPr lang="en-US" sz="2800" dirty="0">
              <a:solidFill>
                <a:schemeClr val="accent1"/>
              </a:solidFill>
            </a:endParaRPr>
          </a:p>
        </p:txBody>
      </p:sp>
      <p:sp>
        <p:nvSpPr>
          <p:cNvPr id="3" name="Espace réservé du contenu 2"/>
          <p:cNvSpPr>
            <a:spLocks noGrp="1"/>
          </p:cNvSpPr>
          <p:nvPr>
            <p:ph idx="1"/>
          </p:nvPr>
        </p:nvSpPr>
        <p:spPr>
          <a:xfrm>
            <a:off x="457200" y="1646237"/>
            <a:ext cx="5842992" cy="2502843"/>
          </a:xfrm>
        </p:spPr>
        <p:txBody>
          <a:bodyPr>
            <a:normAutofit/>
          </a:bodyPr>
          <a:lstStyle/>
          <a:p>
            <a:pPr lvl="0" indent="0">
              <a:buNone/>
            </a:pPr>
            <a:r>
              <a:rPr lang="en-AU" sz="1900" dirty="0" smtClean="0"/>
              <a:t>By the early 1980s, popular music was struggling to find a new voice. Punk had burned itself out and no new definitive mainstream style had emerged to take its place. The stage was again set for a new sound.</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Ltd 2014 MUSIC07SL00069 www.nelsonnet.com.au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2835</TotalTime>
  <Words>654</Words>
  <Application>Microsoft Office PowerPoint</Application>
  <PresentationFormat>On-screen Show (4:3)</PresentationFormat>
  <Paragraphs>56</Paragraphs>
  <Slides>12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Helvetica</vt:lpstr>
      <vt:lpstr>Rockwell</vt:lpstr>
      <vt:lpstr>Times New Roman</vt:lpstr>
      <vt:lpstr>Wingdings 2</vt:lpstr>
      <vt:lpstr>Conception personnalisée</vt:lpstr>
      <vt:lpstr>Foundry</vt:lpstr>
      <vt:lpstr>Chapters 9 and 10</vt:lpstr>
      <vt:lpstr>Commercial and soft rock</vt:lpstr>
      <vt:lpstr>Close harmony vocals</vt:lpstr>
      <vt:lpstr>ABBA</vt:lpstr>
      <vt:lpstr>Michael Jackson</vt:lpstr>
      <vt:lpstr>Kylie</vt:lpstr>
      <vt:lpstr>DIY music</vt:lpstr>
      <vt:lpstr>Punk</vt:lpstr>
      <vt:lpstr>American punk</vt:lpstr>
      <vt:lpstr>Australian punk</vt:lpstr>
      <vt:lpstr>New wave</vt:lpstr>
      <vt:lpstr>Post-punk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82</cp:revision>
  <dcterms:created xsi:type="dcterms:W3CDTF">2011-07-08T11:03:43Z</dcterms:created>
  <dcterms:modified xsi:type="dcterms:W3CDTF">2015-03-05T00:38:19Z</dcterms:modified>
  <cp:category>Templates</cp:category>
</cp:coreProperties>
</file>