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9"/>
  </p:notesMasterIdLst>
  <p:sldIdLst>
    <p:sldId id="273"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7 and 8</a:t>
            </a:r>
            <a:endParaRPr lang="en-US" dirty="0"/>
          </a:p>
        </p:txBody>
      </p:sp>
      <p:sp>
        <p:nvSpPr>
          <p:cNvPr id="2" name="Sous-titre 1"/>
          <p:cNvSpPr>
            <a:spLocks noGrp="1"/>
          </p:cNvSpPr>
          <p:nvPr>
            <p:ph type="subTitle" idx="1"/>
          </p:nvPr>
        </p:nvSpPr>
        <p:spPr>
          <a:xfrm>
            <a:off x="981616" y="4218302"/>
            <a:ext cx="7262792" cy="753525"/>
          </a:xfrm>
        </p:spPr>
        <p:txBody>
          <a:bodyPr>
            <a:normAutofit fontScale="85000" lnSpcReduction="10000"/>
          </a:bodyPr>
          <a:lstStyle/>
          <a:p>
            <a:pPr algn="ctr">
              <a:lnSpc>
                <a:spcPct val="115000"/>
              </a:lnSpc>
              <a:spcAft>
                <a:spcPts val="1000"/>
              </a:spcAft>
            </a:pPr>
            <a:r>
              <a:rPr lang="en-AU" b="1" i="1" dirty="0" smtClean="0">
                <a:latin typeface="Calibri"/>
                <a:ea typeface="Calibri"/>
                <a:cs typeface="Times New Roman"/>
              </a:rPr>
              <a:t>Country and country rock, and progressive rock</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Country and Western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Country music in America evolved from European folk music. By the 1940s, it had developed its own distinctive style, called Country and Western. </a:t>
            </a:r>
          </a:p>
          <a:p>
            <a:pPr lvl="0" indent="0">
              <a:buNone/>
            </a:pPr>
            <a:endParaRPr lang="en-AU" sz="1900" dirty="0" smtClean="0"/>
          </a:p>
          <a:p>
            <a:pPr lvl="0" indent="0">
              <a:buNone/>
            </a:pPr>
            <a:r>
              <a:rPr lang="en-AU" sz="1900" dirty="0" smtClean="0"/>
              <a:t>Country and Western became hugely popular thanks to artists such as Hank Williams </a:t>
            </a:r>
            <a:r>
              <a:rPr lang="en-AU" sz="1900" dirty="0" err="1" smtClean="0"/>
              <a:t>Sr</a:t>
            </a:r>
            <a:r>
              <a:rPr lang="en-AU" sz="1900" dirty="0" smtClean="0"/>
              <a:t>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7" name="Picture 6" descr="0703-9780170261739.jpg"/>
          <p:cNvPicPr>
            <a:picLocks noChangeAspect="1"/>
          </p:cNvPicPr>
          <p:nvPr/>
        </p:nvPicPr>
        <p:blipFill>
          <a:blip r:embed="rId2" cstate="screen"/>
          <a:stretch>
            <a:fillRect/>
          </a:stretch>
        </p:blipFill>
        <p:spPr>
          <a:xfrm>
            <a:off x="5004048" y="1772816"/>
            <a:ext cx="3421992" cy="3744416"/>
          </a:xfrm>
          <a:prstGeom prst="rect">
            <a:avLst/>
          </a:prstGeom>
        </p:spPr>
      </p:pic>
      <p:sp>
        <p:nvSpPr>
          <p:cNvPr id="10" name="Rectangle 9"/>
          <p:cNvSpPr/>
          <p:nvPr/>
        </p:nvSpPr>
        <p:spPr>
          <a:xfrm>
            <a:off x="4940586" y="5492174"/>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Johnny Cash</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road to country rock was pioneered  by artists such as Johnny Cash (pictured right). He incorporated blues into his songs, along with a rebellious rock star image. His prison song ‘Folsom Prison Blues’ is great example of the early country rock style.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10" name="Picture 9" descr="0718-9780170261739.jpg"/>
          <p:cNvPicPr>
            <a:picLocks noChangeAspect="1"/>
          </p:cNvPicPr>
          <p:nvPr/>
        </p:nvPicPr>
        <p:blipFill>
          <a:blip r:embed="rId2" cstate="screen"/>
          <a:stretch>
            <a:fillRect/>
          </a:stretch>
        </p:blipFill>
        <p:spPr>
          <a:xfrm>
            <a:off x="5004048" y="1772816"/>
            <a:ext cx="3430732" cy="4032448"/>
          </a:xfrm>
          <a:prstGeom prst="rect">
            <a:avLst/>
          </a:prstGeom>
        </p:spPr>
      </p:pic>
      <p:sp>
        <p:nvSpPr>
          <p:cNvPr id="7" name="Rectangle 6"/>
          <p:cNvSpPr/>
          <p:nvPr/>
        </p:nvSpPr>
        <p:spPr>
          <a:xfrm>
            <a:off x="4940586" y="5780206"/>
            <a:ext cx="3132906" cy="215444"/>
          </a:xfrm>
          <a:prstGeom prst="rect">
            <a:avLst/>
          </a:prstGeom>
        </p:spPr>
        <p:txBody>
          <a:bodyPr wrap="square">
            <a:spAutoFit/>
          </a:bodyPr>
          <a:lstStyle/>
          <a:p>
            <a:r>
              <a:rPr lang="en-AU" sz="800" dirty="0" err="1"/>
              <a:t>Alamy</a:t>
            </a:r>
            <a:r>
              <a:rPr lang="en-AU" sz="800" dirty="0"/>
              <a:t>/Photos 12</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Eagles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However, country rock was really first explored by Gram Parsons who tragically died young in 1973. His legacy was continued by arguably the greatest country rock band, the Eagles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7" name="Picture 6" descr="0707-9780170261739.jpg"/>
          <p:cNvPicPr>
            <a:picLocks noChangeAspect="1"/>
          </p:cNvPicPr>
          <p:nvPr/>
        </p:nvPicPr>
        <p:blipFill>
          <a:blip r:embed="rId2" cstate="screen"/>
          <a:stretch>
            <a:fillRect/>
          </a:stretch>
        </p:blipFill>
        <p:spPr>
          <a:xfrm>
            <a:off x="5004047" y="1772816"/>
            <a:ext cx="3478817" cy="2304256"/>
          </a:xfrm>
          <a:prstGeom prst="rect">
            <a:avLst/>
          </a:prstGeom>
        </p:spPr>
      </p:pic>
      <p:sp>
        <p:nvSpPr>
          <p:cNvPr id="10" name="Rectangle 9"/>
          <p:cNvSpPr/>
          <p:nvPr/>
        </p:nvSpPr>
        <p:spPr>
          <a:xfrm>
            <a:off x="4940586" y="4059980"/>
            <a:ext cx="3132906" cy="215444"/>
          </a:xfrm>
          <a:prstGeom prst="rect">
            <a:avLst/>
          </a:prstGeom>
        </p:spPr>
        <p:txBody>
          <a:bodyPr wrap="square">
            <a:spAutoFit/>
          </a:bodyPr>
          <a:lstStyle/>
          <a:p>
            <a:r>
              <a:rPr lang="en-AU" sz="800" dirty="0" err="1"/>
              <a:t>Alamy</a:t>
            </a:r>
            <a:r>
              <a:rPr lang="en-AU" sz="800" dirty="0"/>
              <a:t>/Trinity Mirror/</a:t>
            </a:r>
            <a:r>
              <a:rPr lang="en-AU" sz="800" dirty="0" err="1"/>
              <a:t>Mirrorpix</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Southern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Eventually, a harder-edged country rock style emerged in the southern states of America. It became known as Southern rock and was personified by bands such the </a:t>
            </a:r>
            <a:r>
              <a:rPr lang="en-AU" sz="1900" dirty="0" err="1" smtClean="0"/>
              <a:t>Allman</a:t>
            </a:r>
            <a:r>
              <a:rPr lang="en-AU" sz="1900" dirty="0" smtClean="0"/>
              <a:t> Brothers Band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10" name="Picture 9" descr="0704-9780170261739.jpg"/>
          <p:cNvPicPr>
            <a:picLocks noChangeAspect="1"/>
          </p:cNvPicPr>
          <p:nvPr/>
        </p:nvPicPr>
        <p:blipFill>
          <a:blip r:embed="rId2" cstate="screen"/>
          <a:stretch>
            <a:fillRect/>
          </a:stretch>
        </p:blipFill>
        <p:spPr>
          <a:xfrm>
            <a:off x="5220072" y="1772816"/>
            <a:ext cx="2808312" cy="4208347"/>
          </a:xfrm>
          <a:prstGeom prst="rect">
            <a:avLst/>
          </a:prstGeom>
        </p:spPr>
      </p:pic>
      <p:sp>
        <p:nvSpPr>
          <p:cNvPr id="7" name="Rectangle 6"/>
          <p:cNvSpPr/>
          <p:nvPr/>
        </p:nvSpPr>
        <p:spPr>
          <a:xfrm>
            <a:off x="5157872" y="5949860"/>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Female country artists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Female artists enjoyed a high profile in country music, including Loretta Lynn (pictured right). Her autobiographical song ‘Coal Miner’s Daughter’ became a best seller, and typified the lyrics of hardship but simple, decent values of country life.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7" name="Picture 6" descr="0719-9780170261739.jpg"/>
          <p:cNvPicPr>
            <a:picLocks noChangeAspect="1"/>
          </p:cNvPicPr>
          <p:nvPr/>
        </p:nvPicPr>
        <p:blipFill>
          <a:blip r:embed="rId2" cstate="screen"/>
          <a:stretch>
            <a:fillRect/>
          </a:stretch>
        </p:blipFill>
        <p:spPr>
          <a:xfrm>
            <a:off x="5004048" y="1772816"/>
            <a:ext cx="3096344" cy="3859174"/>
          </a:xfrm>
          <a:prstGeom prst="rect">
            <a:avLst/>
          </a:prstGeom>
        </p:spPr>
      </p:pic>
      <p:sp>
        <p:nvSpPr>
          <p:cNvPr id="10" name="Rectangle 9"/>
          <p:cNvSpPr/>
          <p:nvPr/>
        </p:nvSpPr>
        <p:spPr>
          <a:xfrm>
            <a:off x="4944226" y="5614878"/>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country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 has also enjoyed a strong country tradition thanks to artists such as Smokey Dawson and Slim Dusty. The creation of the Tamworth Country Music Festival in the early 1970s gave impetus to Australian Country Music, and helped the career of artists such as John Williamson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10" name="Picture 9" descr="0720_9780170261739.jpg"/>
          <p:cNvPicPr>
            <a:picLocks noChangeAspect="1"/>
          </p:cNvPicPr>
          <p:nvPr/>
        </p:nvPicPr>
        <p:blipFill>
          <a:blip r:embed="rId2" cstate="screen"/>
          <a:stretch>
            <a:fillRect/>
          </a:stretch>
        </p:blipFill>
        <p:spPr>
          <a:xfrm>
            <a:off x="5004048" y="1772816"/>
            <a:ext cx="3132348" cy="2088232"/>
          </a:xfrm>
          <a:prstGeom prst="rect">
            <a:avLst/>
          </a:prstGeom>
        </p:spPr>
      </p:pic>
      <p:sp>
        <p:nvSpPr>
          <p:cNvPr id="7" name="Rectangle 6"/>
          <p:cNvSpPr/>
          <p:nvPr/>
        </p:nvSpPr>
        <p:spPr>
          <a:xfrm>
            <a:off x="4944226" y="3853082"/>
            <a:ext cx="3132906" cy="215444"/>
          </a:xfrm>
          <a:prstGeom prst="rect">
            <a:avLst/>
          </a:prstGeom>
        </p:spPr>
        <p:txBody>
          <a:bodyPr wrap="square">
            <a:spAutoFit/>
          </a:bodyPr>
          <a:lstStyle/>
          <a:p>
            <a:r>
              <a:rPr lang="en-AU" sz="800" dirty="0"/>
              <a:t>John Williamson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Modern country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Country and country rock has remained a popular style in both America and Australia. Although country songs tend to avoid political messages, a storm was created in 2003 when the Dixie Chicks (picture right) criticised US President Bush for leading the invasion of Iraq.</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7" name="Picture 6" descr="0725-9780170261739.jpg"/>
          <p:cNvPicPr>
            <a:picLocks noChangeAspect="1"/>
          </p:cNvPicPr>
          <p:nvPr/>
        </p:nvPicPr>
        <p:blipFill>
          <a:blip r:embed="rId2" cstate="screen"/>
          <a:stretch>
            <a:fillRect/>
          </a:stretch>
        </p:blipFill>
        <p:spPr>
          <a:xfrm>
            <a:off x="5004048" y="1772816"/>
            <a:ext cx="3189296" cy="2520280"/>
          </a:xfrm>
          <a:prstGeom prst="rect">
            <a:avLst/>
          </a:prstGeom>
        </p:spPr>
      </p:pic>
      <p:sp>
        <p:nvSpPr>
          <p:cNvPr id="10" name="Rectangle 9"/>
          <p:cNvSpPr/>
          <p:nvPr/>
        </p:nvSpPr>
        <p:spPr>
          <a:xfrm>
            <a:off x="4944226" y="4259492"/>
            <a:ext cx="3132906" cy="215444"/>
          </a:xfrm>
          <a:prstGeom prst="rect">
            <a:avLst/>
          </a:prstGeom>
        </p:spPr>
        <p:txBody>
          <a:bodyPr wrap="square">
            <a:spAutoFit/>
          </a:bodyPr>
          <a:lstStyle/>
          <a:p>
            <a:r>
              <a:rPr lang="en-AU" sz="800" dirty="0" err="1"/>
              <a:t>Alamy</a:t>
            </a:r>
            <a:r>
              <a:rPr lang="en-AU" sz="800" dirty="0"/>
              <a:t>/Photos 12</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Progressive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distinctive rock style is progressive rock. Progressive rock evolved in the 1970s from the later experiments of groups such as the Beatles. Bands such as Emerson, Lake and Palmer (pictured right) created long and technically demanding songs closer to classical music.</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10" name="Picture 9" descr="0804-9780170261739.jpg"/>
          <p:cNvPicPr>
            <a:picLocks noChangeAspect="1"/>
          </p:cNvPicPr>
          <p:nvPr/>
        </p:nvPicPr>
        <p:blipFill>
          <a:blip r:embed="rId2" cstate="screen"/>
          <a:stretch>
            <a:fillRect/>
          </a:stretch>
        </p:blipFill>
        <p:spPr>
          <a:xfrm>
            <a:off x="5004048" y="1772816"/>
            <a:ext cx="3240360" cy="2160240"/>
          </a:xfrm>
          <a:prstGeom prst="rect">
            <a:avLst/>
          </a:prstGeom>
        </p:spPr>
      </p:pic>
      <p:sp>
        <p:nvSpPr>
          <p:cNvPr id="7" name="Rectangle 6"/>
          <p:cNvSpPr/>
          <p:nvPr/>
        </p:nvSpPr>
        <p:spPr>
          <a:xfrm>
            <a:off x="4944226" y="3916544"/>
            <a:ext cx="3132906" cy="215444"/>
          </a:xfrm>
          <a:prstGeom prst="rect">
            <a:avLst/>
          </a:prstGeom>
        </p:spPr>
        <p:txBody>
          <a:bodyPr wrap="square">
            <a:spAutoFit/>
          </a:bodyPr>
          <a:lstStyle/>
          <a:p>
            <a:r>
              <a:rPr lang="en-AU" sz="800" dirty="0" err="1" smtClean="0"/>
              <a:t>Alamy</a:t>
            </a:r>
            <a:r>
              <a:rPr lang="en-AU" sz="800" dirty="0" smtClean="0"/>
              <a:t>/MARKA</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ELO</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Other bands such as Electric Light Orchestra (ELO – pictured right), used orchestral instruments in their line-up.</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7" name="Picture 6" descr="0802-9780170261739.jpg"/>
          <p:cNvPicPr>
            <a:picLocks noChangeAspect="1"/>
          </p:cNvPicPr>
          <p:nvPr/>
        </p:nvPicPr>
        <p:blipFill>
          <a:blip r:embed="rId2" cstate="screen"/>
          <a:stretch>
            <a:fillRect/>
          </a:stretch>
        </p:blipFill>
        <p:spPr>
          <a:xfrm>
            <a:off x="5112796" y="1772816"/>
            <a:ext cx="2915588" cy="4399702"/>
          </a:xfrm>
          <a:prstGeom prst="rect">
            <a:avLst/>
          </a:prstGeom>
        </p:spPr>
      </p:pic>
      <p:sp>
        <p:nvSpPr>
          <p:cNvPr id="10" name="Rectangle 9"/>
          <p:cNvSpPr/>
          <p:nvPr/>
        </p:nvSpPr>
        <p:spPr>
          <a:xfrm>
            <a:off x="5038232" y="6157338"/>
            <a:ext cx="3132906" cy="215444"/>
          </a:xfrm>
          <a:prstGeom prst="rect">
            <a:avLst/>
          </a:prstGeom>
        </p:spPr>
        <p:txBody>
          <a:bodyPr wrap="square">
            <a:spAutoFit/>
          </a:bodyPr>
          <a:lstStyle/>
          <a:p>
            <a:r>
              <a:rPr lang="en-AU" sz="800" dirty="0"/>
              <a:t>Getty Images/</a:t>
            </a:r>
            <a:r>
              <a:rPr lang="en-AU" sz="800" dirty="0" err="1"/>
              <a:t>Hulton</a:t>
            </a:r>
            <a:r>
              <a:rPr lang="en-AU" sz="800" dirty="0"/>
              <a:t>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Pink Floyd</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Arguably the most successful progressive rock band was Pink Floyd (picture right). Their landmark concept album ‘Dark Side of the Moon’ became one of the highest selling albums in history.</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10" name="Picture 9" descr="0805-9780170261739.jpg"/>
          <p:cNvPicPr>
            <a:picLocks noChangeAspect="1"/>
          </p:cNvPicPr>
          <p:nvPr/>
        </p:nvPicPr>
        <p:blipFill>
          <a:blip r:embed="rId2" cstate="screen"/>
          <a:stretch>
            <a:fillRect/>
          </a:stretch>
        </p:blipFill>
        <p:spPr>
          <a:xfrm>
            <a:off x="5004049" y="1772817"/>
            <a:ext cx="3312368" cy="2304586"/>
          </a:xfrm>
          <a:prstGeom prst="rect">
            <a:avLst/>
          </a:prstGeom>
        </p:spPr>
      </p:pic>
      <p:sp>
        <p:nvSpPr>
          <p:cNvPr id="7" name="Rectangle 6"/>
          <p:cNvSpPr/>
          <p:nvPr/>
        </p:nvSpPr>
        <p:spPr>
          <a:xfrm>
            <a:off x="4949132" y="4059980"/>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Jethro</a:t>
            </a:r>
            <a:r>
              <a:rPr lang="en-US" dirty="0" smtClean="0"/>
              <a:t> </a:t>
            </a:r>
            <a:r>
              <a:rPr lang="en-US" dirty="0" err="1" smtClean="0"/>
              <a:t>Tull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 band who combined progressive rock with folk elements was </a:t>
            </a:r>
            <a:r>
              <a:rPr lang="en-AU" sz="1900" dirty="0" err="1" smtClean="0"/>
              <a:t>Jethro</a:t>
            </a:r>
            <a:r>
              <a:rPr lang="en-AU" sz="1900" dirty="0" smtClean="0"/>
              <a:t> </a:t>
            </a:r>
            <a:r>
              <a:rPr lang="en-AU" sz="1900" dirty="0" err="1" smtClean="0"/>
              <a:t>Tull</a:t>
            </a:r>
            <a:r>
              <a:rPr lang="en-AU" sz="1900" dirty="0" smtClean="0"/>
              <a:t> (pictured right). Lead singer Ian Anderson also played the flute on many songs.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7" name="Picture 6" descr="0810-9780170261739.jpg"/>
          <p:cNvPicPr>
            <a:picLocks noChangeAspect="1"/>
          </p:cNvPicPr>
          <p:nvPr/>
        </p:nvPicPr>
        <p:blipFill>
          <a:blip r:embed="rId2" cstate="screen"/>
          <a:stretch>
            <a:fillRect/>
          </a:stretch>
        </p:blipFill>
        <p:spPr>
          <a:xfrm>
            <a:off x="5004048" y="1772816"/>
            <a:ext cx="3330402" cy="3816424"/>
          </a:xfrm>
          <a:prstGeom prst="rect">
            <a:avLst/>
          </a:prstGeom>
        </p:spPr>
      </p:pic>
      <p:sp>
        <p:nvSpPr>
          <p:cNvPr id="10" name="Rectangle 9"/>
          <p:cNvSpPr/>
          <p:nvPr/>
        </p:nvSpPr>
        <p:spPr>
          <a:xfrm>
            <a:off x="4940586" y="5572728"/>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Queen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Progressive rock generally did not get much radio play because of the length of many songs, but arguably the most commercially successful progressive rock song was ‘Bohemian Rhapsody’ by Queen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pic>
        <p:nvPicPr>
          <p:cNvPr id="10" name="Picture 9" descr="0812-9780170261739.jpg"/>
          <p:cNvPicPr>
            <a:picLocks noChangeAspect="1"/>
          </p:cNvPicPr>
          <p:nvPr/>
        </p:nvPicPr>
        <p:blipFill>
          <a:blip r:embed="rId2" cstate="screen"/>
          <a:stretch>
            <a:fillRect/>
          </a:stretch>
        </p:blipFill>
        <p:spPr>
          <a:xfrm>
            <a:off x="5004047" y="1772816"/>
            <a:ext cx="3403633" cy="2304256"/>
          </a:xfrm>
          <a:prstGeom prst="rect">
            <a:avLst/>
          </a:prstGeom>
        </p:spPr>
      </p:pic>
      <p:sp>
        <p:nvSpPr>
          <p:cNvPr id="7" name="Rectangle 6"/>
          <p:cNvSpPr/>
          <p:nvPr/>
        </p:nvSpPr>
        <p:spPr>
          <a:xfrm>
            <a:off x="4940586" y="4059980"/>
            <a:ext cx="3132906" cy="215444"/>
          </a:xfrm>
          <a:prstGeom prst="rect">
            <a:avLst/>
          </a:prstGeom>
        </p:spPr>
        <p:txBody>
          <a:bodyPr wrap="square">
            <a:spAutoFit/>
          </a:bodyPr>
          <a:lstStyle/>
          <a:p>
            <a:r>
              <a:rPr lang="en-AU" sz="800" dirty="0"/>
              <a:t>Corbis/Neal Preston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Kraftwerk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the first progressive rock bands to exploit the new potential of synthesisers was the German band </a:t>
            </a:r>
            <a:r>
              <a:rPr lang="en-AU" sz="1900" dirty="0" err="1" smtClean="0"/>
              <a:t>Kraftwerk</a:t>
            </a:r>
            <a:r>
              <a:rPr lang="en-AU" sz="1900" dirty="0" smtClean="0"/>
              <a:t> (pictured right). One of their best known albums was the Man-machine, which featured the song ‘The Robots’.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14</a:t>
            </a:fld>
            <a:endParaRPr lang="en-US"/>
          </a:p>
        </p:txBody>
      </p:sp>
      <p:pic>
        <p:nvPicPr>
          <p:cNvPr id="7" name="Picture 6" descr="0814-9780170261739.jpg"/>
          <p:cNvPicPr>
            <a:picLocks noChangeAspect="1"/>
          </p:cNvPicPr>
          <p:nvPr/>
        </p:nvPicPr>
        <p:blipFill>
          <a:blip r:embed="rId2" cstate="screen"/>
          <a:stretch>
            <a:fillRect/>
          </a:stretch>
        </p:blipFill>
        <p:spPr>
          <a:xfrm>
            <a:off x="5004047" y="1772816"/>
            <a:ext cx="3370675" cy="2376264"/>
          </a:xfrm>
          <a:prstGeom prst="rect">
            <a:avLst/>
          </a:prstGeom>
        </p:spPr>
      </p:pic>
      <p:sp>
        <p:nvSpPr>
          <p:cNvPr id="10" name="Rectangle 9"/>
          <p:cNvSpPr/>
          <p:nvPr/>
        </p:nvSpPr>
        <p:spPr>
          <a:xfrm>
            <a:off x="4940586" y="4128348"/>
            <a:ext cx="3132906" cy="215444"/>
          </a:xfrm>
          <a:prstGeom prst="rect">
            <a:avLst/>
          </a:prstGeom>
        </p:spPr>
        <p:txBody>
          <a:bodyPr wrap="square">
            <a:spAutoFit/>
          </a:bodyPr>
          <a:lstStyle/>
          <a:p>
            <a:r>
              <a:rPr lang="en-AU" sz="800" dirty="0"/>
              <a:t>Getty Images/</a:t>
            </a:r>
            <a:r>
              <a:rPr lang="en-AU" sz="800" dirty="0" err="1"/>
              <a:t>Redferns</a:t>
            </a:r>
            <a:r>
              <a:rPr lang="en-AU" sz="800" dirty="0"/>
              <a:t>/</a:t>
            </a:r>
            <a:r>
              <a:rPr lang="en-AU" sz="800" dirty="0" err="1"/>
              <a:t>Gijsbert</a:t>
            </a:r>
            <a:r>
              <a:rPr lang="en-AU" sz="800" dirty="0"/>
              <a:t> </a:t>
            </a:r>
            <a:r>
              <a:rPr lang="en-AU" sz="800" dirty="0" err="1"/>
              <a:t>Hanekroot</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 and </a:t>
            </a:r>
            <a:r>
              <a:rPr lang="en-US" dirty="0" err="1" smtClean="0"/>
              <a:t>Prog</a:t>
            </a:r>
            <a:r>
              <a:rPr lang="en-US" dirty="0" smtClean="0"/>
              <a:t>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While relatively few Australian bands explored progressive rock, the style has influenced some artists including </a:t>
            </a:r>
            <a:r>
              <a:rPr lang="en-AU" sz="1900" dirty="0" err="1" smtClean="0"/>
              <a:t>Silverchair</a:t>
            </a:r>
            <a:r>
              <a:rPr lang="en-AU" sz="1900" dirty="0" smtClean="0"/>
              <a:t> (pictured right) in songs such as ‘Tuna in the Brine’ and ‘Luv Your Life’.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15</a:t>
            </a:fld>
            <a:endParaRPr lang="en-US"/>
          </a:p>
        </p:txBody>
      </p:sp>
      <p:pic>
        <p:nvPicPr>
          <p:cNvPr id="10" name="Picture 9" descr="0818-9780170261739.jpg"/>
          <p:cNvPicPr>
            <a:picLocks noChangeAspect="1"/>
          </p:cNvPicPr>
          <p:nvPr/>
        </p:nvPicPr>
        <p:blipFill>
          <a:blip r:embed="rId2" cstate="screen"/>
          <a:stretch>
            <a:fillRect/>
          </a:stretch>
        </p:blipFill>
        <p:spPr>
          <a:xfrm>
            <a:off x="5004047" y="1772816"/>
            <a:ext cx="3360913" cy="2232248"/>
          </a:xfrm>
          <a:prstGeom prst="rect">
            <a:avLst/>
          </a:prstGeom>
        </p:spPr>
      </p:pic>
      <p:sp>
        <p:nvSpPr>
          <p:cNvPr id="7" name="Rectangle 6"/>
          <p:cNvSpPr/>
          <p:nvPr/>
        </p:nvSpPr>
        <p:spPr>
          <a:xfrm>
            <a:off x="4940586" y="3984332"/>
            <a:ext cx="3132906" cy="215444"/>
          </a:xfrm>
          <a:prstGeom prst="rect">
            <a:avLst/>
          </a:prstGeom>
        </p:spPr>
        <p:txBody>
          <a:bodyPr wrap="square">
            <a:spAutoFit/>
          </a:bodyPr>
          <a:lstStyle/>
          <a:p>
            <a:r>
              <a:rPr lang="en-AU" sz="800" dirty="0"/>
              <a:t>Corbis/Jared </a:t>
            </a:r>
            <a:r>
              <a:rPr lang="en-AU" sz="800" dirty="0" err="1"/>
              <a:t>Milgrim</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 musical revolution</a:t>
            </a:r>
            <a:endParaRPr lang="en-US" sz="2800" dirty="0">
              <a:solidFill>
                <a:schemeClr val="accent1"/>
              </a:solidFill>
            </a:endParaRPr>
          </a:p>
        </p:txBody>
      </p:sp>
      <p:sp>
        <p:nvSpPr>
          <p:cNvPr id="3" name="Espace réservé du contenu 2"/>
          <p:cNvSpPr>
            <a:spLocks noGrp="1"/>
          </p:cNvSpPr>
          <p:nvPr>
            <p:ph idx="1"/>
          </p:nvPr>
        </p:nvSpPr>
        <p:spPr>
          <a:xfrm>
            <a:off x="457200" y="1646237"/>
            <a:ext cx="6635080" cy="2142803"/>
          </a:xfrm>
        </p:spPr>
        <p:txBody>
          <a:bodyPr>
            <a:normAutofit/>
          </a:bodyPr>
          <a:lstStyle/>
          <a:p>
            <a:pPr lvl="0" indent="0">
              <a:buNone/>
            </a:pPr>
            <a:r>
              <a:rPr lang="en-AU" sz="1900" dirty="0" smtClean="0"/>
              <a:t>Like hard rock, audiences were becoming tired of the technical displays and stadium concerts of progressive rock by the mid-1970s, and the stage was set for a musical revolution.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Ltd 2014 MUSIC07SL00068 www.nelsonnet.com.au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16</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2742</TotalTime>
  <Words>779</Words>
  <Application>Microsoft Office PowerPoint</Application>
  <PresentationFormat>On-screen Show (4:3)</PresentationFormat>
  <Paragraphs>78</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Helvetica</vt:lpstr>
      <vt:lpstr>Rockwell</vt:lpstr>
      <vt:lpstr>Times New Roman</vt:lpstr>
      <vt:lpstr>Wingdings 2</vt:lpstr>
      <vt:lpstr>Conception personnalisée</vt:lpstr>
      <vt:lpstr>Foundry</vt:lpstr>
      <vt:lpstr>Chapters 7 and 8</vt:lpstr>
      <vt:lpstr>Country and Western</vt:lpstr>
      <vt:lpstr>Johnny Cash</vt:lpstr>
      <vt:lpstr>The Eagles</vt:lpstr>
      <vt:lpstr>Southern rock</vt:lpstr>
      <vt:lpstr>Female country artists</vt:lpstr>
      <vt:lpstr>Australian country music</vt:lpstr>
      <vt:lpstr>Modern country music</vt:lpstr>
      <vt:lpstr>Progressive rock</vt:lpstr>
      <vt:lpstr>ELO</vt:lpstr>
      <vt:lpstr>Pink Floyd</vt:lpstr>
      <vt:lpstr>Jethro Tull</vt:lpstr>
      <vt:lpstr>Queen</vt:lpstr>
      <vt:lpstr>Kraftwerk</vt:lpstr>
      <vt:lpstr>Australia and Prog rock</vt:lpstr>
      <vt:lpstr>A musical revolution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74</cp:revision>
  <dcterms:created xsi:type="dcterms:W3CDTF">2011-07-08T11:03:43Z</dcterms:created>
  <dcterms:modified xsi:type="dcterms:W3CDTF">2015-03-04T23:26:54Z</dcterms:modified>
  <cp:category>Templates</cp:category>
</cp:coreProperties>
</file>